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50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MediaKi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4B91948E-844C-2F4B-8E1A-13F3B5F132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0356CDC-18C6-CB4F-A9AF-C0757C36F1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48438" y="2111435"/>
            <a:ext cx="5334000" cy="4749800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9E831B5C-0E0D-DC4A-B3CD-17E2588913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032" y="6411438"/>
            <a:ext cx="4565650" cy="348733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16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1600" baseline="0">
                <a:latin typeface="Arial" panose="020B0604020202020204" pitchFamily="34" charset="0"/>
              </a:defRPr>
            </a:lvl2pPr>
            <a:lvl3pPr>
              <a:defRPr sz="1600" baseline="0">
                <a:latin typeface="Arial" panose="020B0604020202020204" pitchFamily="34" charset="0"/>
              </a:defRPr>
            </a:lvl3pPr>
            <a:lvl4pPr>
              <a:defRPr sz="1600" baseline="0">
                <a:latin typeface="Arial" panose="020B0604020202020204" pitchFamily="34" charset="0"/>
              </a:defRPr>
            </a:lvl4pPr>
            <a:lvl5pPr>
              <a:defRPr sz="16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GB" noProof="0" dirty="0"/>
              <a:t>Date or further information </a:t>
            </a:r>
          </a:p>
        </p:txBody>
      </p:sp>
      <p:sp>
        <p:nvSpPr>
          <p:cNvPr id="12" name="Titel 18">
            <a:extLst>
              <a:ext uri="{FF2B5EF4-FFF2-40B4-BE49-F238E27FC236}">
                <a16:creationId xmlns:a16="http://schemas.microsoft.com/office/drawing/2014/main" id="{1B2590A9-6727-A04D-A410-CDB54B31A2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467" y="235292"/>
            <a:ext cx="11582058" cy="1008717"/>
          </a:xfrm>
          <a:prstGeom prst="rect">
            <a:avLst/>
          </a:prstGeom>
        </p:spPr>
        <p:txBody>
          <a:bodyPr/>
          <a:lstStyle>
            <a:lvl1pPr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4145516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/>
  </p:transition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dielin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4B91948E-844C-2F4B-8E1A-13F3B5F132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0356CDC-18C6-CB4F-A9AF-C0757C36F1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48438" y="2111435"/>
            <a:ext cx="5334000" cy="4749800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9E831B5C-0E0D-DC4A-B3CD-17E2588913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032" y="6411438"/>
            <a:ext cx="4565650" cy="348733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16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1600" baseline="0">
                <a:latin typeface="Arial" panose="020B0604020202020204" pitchFamily="34" charset="0"/>
              </a:defRPr>
            </a:lvl2pPr>
            <a:lvl3pPr>
              <a:defRPr sz="1600" baseline="0">
                <a:latin typeface="Arial" panose="020B0604020202020204" pitchFamily="34" charset="0"/>
              </a:defRPr>
            </a:lvl3pPr>
            <a:lvl4pPr>
              <a:defRPr sz="1600" baseline="0">
                <a:latin typeface="Arial" panose="020B0604020202020204" pitchFamily="34" charset="0"/>
              </a:defRPr>
            </a:lvl4pPr>
            <a:lvl5pPr>
              <a:defRPr sz="16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GB" noProof="0" dirty="0"/>
              <a:t>Date or further information </a:t>
            </a:r>
          </a:p>
        </p:txBody>
      </p:sp>
      <p:sp>
        <p:nvSpPr>
          <p:cNvPr id="12" name="Titel 18">
            <a:extLst>
              <a:ext uri="{FF2B5EF4-FFF2-40B4-BE49-F238E27FC236}">
                <a16:creationId xmlns:a16="http://schemas.microsoft.com/office/drawing/2014/main" id="{1B2590A9-6727-A04D-A410-CDB54B31A2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467" y="235292"/>
            <a:ext cx="11582058" cy="1008717"/>
          </a:xfrm>
          <a:prstGeom prst="rect">
            <a:avLst/>
          </a:prstGeom>
        </p:spPr>
        <p:txBody>
          <a:bodyPr/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4103364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/>
  </p:transition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diaKit Ligh Grey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8">
            <a:extLst>
              <a:ext uri="{FF2B5EF4-FFF2-40B4-BE49-F238E27FC236}">
                <a16:creationId xmlns:a16="http://schemas.microsoft.com/office/drawing/2014/main" id="{3ACB3666-1C4E-6C4C-A120-04073EF3F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863" y="626628"/>
            <a:ext cx="11552662" cy="662563"/>
          </a:xfrm>
          <a:prstGeom prst="rect">
            <a:avLst/>
          </a:prstGeom>
        </p:spPr>
        <p:txBody>
          <a:bodyPr/>
          <a:lstStyle/>
          <a:p>
            <a:r>
              <a:rPr lang="en-GB" noProof="0" dirty="0"/>
              <a:t>Add title</a:t>
            </a:r>
          </a:p>
        </p:txBody>
      </p:sp>
      <p:sp>
        <p:nvSpPr>
          <p:cNvPr id="10" name="Textplatzhalter 32">
            <a:extLst>
              <a:ext uri="{FF2B5EF4-FFF2-40B4-BE49-F238E27FC236}">
                <a16:creationId xmlns:a16="http://schemas.microsoft.com/office/drawing/2014/main" id="{3DE1E57F-21F3-2446-83EB-5EDABE12DA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6657" y="301796"/>
            <a:ext cx="11523868" cy="301625"/>
          </a:xfrm>
          <a:prstGeom prst="rect">
            <a:avLst/>
          </a:prstGeom>
        </p:spPr>
        <p:txBody>
          <a:bodyPr/>
          <a:lstStyle>
            <a:lvl1pPr>
              <a:defRPr sz="2000" baseline="0">
                <a:latin typeface="Arial" panose="020B0604020202020204" pitchFamily="34" charset="0"/>
              </a:defRPr>
            </a:lvl1pPr>
            <a:lvl2pPr>
              <a:defRPr sz="2000" baseline="0">
                <a:latin typeface="Arial" panose="020B0604020202020204" pitchFamily="34" charset="0"/>
              </a:defRPr>
            </a:lvl2pPr>
            <a:lvl3pPr>
              <a:defRPr sz="2000" baseline="0">
                <a:latin typeface="Arial" panose="020B0604020202020204" pitchFamily="34" charset="0"/>
              </a:defRPr>
            </a:lvl3pPr>
            <a:lvl4pPr>
              <a:defRPr sz="2000" baseline="0">
                <a:latin typeface="Arial" panose="020B0604020202020204" pitchFamily="34" charset="0"/>
              </a:defRPr>
            </a:lvl4pPr>
            <a:lvl5pPr>
              <a:defRPr sz="20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GB" noProof="0"/>
              <a:t>Add subline</a:t>
            </a:r>
          </a:p>
        </p:txBody>
      </p:sp>
      <p:sp>
        <p:nvSpPr>
          <p:cNvPr id="12" name="Textplatzhalter 26">
            <a:extLst>
              <a:ext uri="{FF2B5EF4-FFF2-40B4-BE49-F238E27FC236}">
                <a16:creationId xmlns:a16="http://schemas.microsoft.com/office/drawing/2014/main" id="{F0074406-0608-BE4A-B6C1-3D34E613ED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09114" y="6330841"/>
            <a:ext cx="2625725" cy="19006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100" baseline="0">
                <a:solidFill>
                  <a:schemeClr val="tx1"/>
                </a:solidFill>
              </a:defRPr>
            </a:lvl1pPr>
            <a:lvl2pPr>
              <a:defRPr sz="1000" baseline="0"/>
            </a:lvl2pPr>
            <a:lvl3pPr>
              <a:defRPr sz="1000" baseline="0"/>
            </a:lvl3pPr>
            <a:lvl4pPr>
              <a:defRPr sz="1000" baseline="0"/>
            </a:lvl4pPr>
            <a:lvl5pPr>
              <a:defRPr sz="1000" baseline="0"/>
            </a:lvl5pPr>
          </a:lstStyle>
          <a:p>
            <a:pPr lvl="0"/>
            <a:r>
              <a:rPr lang="de-DE" dirty="0"/>
              <a:t>Chapter title</a:t>
            </a:r>
          </a:p>
        </p:txBody>
      </p:sp>
      <p:sp>
        <p:nvSpPr>
          <p:cNvPr id="13" name="Textplatzhalter 26">
            <a:extLst>
              <a:ext uri="{FF2B5EF4-FFF2-40B4-BE49-F238E27FC236}">
                <a16:creationId xmlns:a16="http://schemas.microsoft.com/office/drawing/2014/main" id="{64B76585-83E8-8F43-AB67-9329E7FEB6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3055" y="6492812"/>
            <a:ext cx="2625725" cy="1567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aseline="0">
                <a:solidFill>
                  <a:schemeClr val="tx1"/>
                </a:solidFill>
              </a:defRPr>
            </a:lvl1pPr>
            <a:lvl2pPr>
              <a:defRPr sz="1000" baseline="0"/>
            </a:lvl2pPr>
            <a:lvl3pPr>
              <a:defRPr sz="1000" baseline="0"/>
            </a:lvl3pPr>
            <a:lvl4pPr>
              <a:defRPr sz="1000" baseline="0"/>
            </a:lvl4pPr>
            <a:lvl5pPr>
              <a:defRPr sz="1000" baseline="0"/>
            </a:lvl5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title</a:t>
            </a:r>
          </a:p>
        </p:txBody>
      </p:sp>
      <p:sp>
        <p:nvSpPr>
          <p:cNvPr id="6" name="Foliennummernplatzhalter 10">
            <a:extLst>
              <a:ext uri="{FF2B5EF4-FFF2-40B4-BE49-F238E27FC236}">
                <a16:creationId xmlns:a16="http://schemas.microsoft.com/office/drawing/2014/main" id="{2861B14D-9A00-47CB-B7E1-02C3BF5BB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2590" y="6399462"/>
            <a:ext cx="10079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96439A03-37A5-8942-91D1-BFCD095B7CE4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05129157"/>
      </p:ext>
    </p:extLst>
  </p:cSld>
  <p:clrMapOvr>
    <a:masterClrMapping/>
  </p:clrMapOvr>
  <p:transition spd="slow">
    <p:push/>
  </p:transition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diaKi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280BAC7D-EA82-3647-B272-2C32122088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09114" y="6330841"/>
            <a:ext cx="2625725" cy="19006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100" baseline="0">
                <a:solidFill>
                  <a:schemeClr val="tx1"/>
                </a:solidFill>
              </a:defRPr>
            </a:lvl1pPr>
            <a:lvl2pPr>
              <a:defRPr sz="1000" baseline="0"/>
            </a:lvl2pPr>
            <a:lvl3pPr>
              <a:defRPr sz="1000" baseline="0"/>
            </a:lvl3pPr>
            <a:lvl4pPr>
              <a:defRPr sz="1000" baseline="0"/>
            </a:lvl4pPr>
            <a:lvl5pPr>
              <a:defRPr sz="1000" baseline="0"/>
            </a:lvl5pPr>
          </a:lstStyle>
          <a:p>
            <a:pPr lvl="0"/>
            <a:r>
              <a:rPr lang="de-DE" dirty="0"/>
              <a:t>Chapter title</a:t>
            </a:r>
          </a:p>
        </p:txBody>
      </p:sp>
      <p:sp>
        <p:nvSpPr>
          <p:cNvPr id="28" name="Textplatzhalter 26">
            <a:extLst>
              <a:ext uri="{FF2B5EF4-FFF2-40B4-BE49-F238E27FC236}">
                <a16:creationId xmlns:a16="http://schemas.microsoft.com/office/drawing/2014/main" id="{B70B6908-D74C-8F4A-BC15-03D6D339C8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3055" y="6492812"/>
            <a:ext cx="2625725" cy="1567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aseline="0">
                <a:solidFill>
                  <a:schemeClr val="tx1"/>
                </a:solidFill>
              </a:defRPr>
            </a:lvl1pPr>
            <a:lvl2pPr>
              <a:defRPr sz="1000" baseline="0"/>
            </a:lvl2pPr>
            <a:lvl3pPr>
              <a:defRPr sz="1000" baseline="0"/>
            </a:lvl3pPr>
            <a:lvl4pPr>
              <a:defRPr sz="1000" baseline="0"/>
            </a:lvl4pPr>
            <a:lvl5pPr>
              <a:defRPr sz="1000" baseline="0"/>
            </a:lvl5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title</a:t>
            </a:r>
          </a:p>
        </p:txBody>
      </p:sp>
      <p:sp>
        <p:nvSpPr>
          <p:cNvPr id="9" name="Titel 18">
            <a:extLst>
              <a:ext uri="{FF2B5EF4-FFF2-40B4-BE49-F238E27FC236}">
                <a16:creationId xmlns:a16="http://schemas.microsoft.com/office/drawing/2014/main" id="{3ACB3666-1C4E-6C4C-A120-04073EF3F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8083" y="626628"/>
            <a:ext cx="11552442" cy="662563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Add title</a:t>
            </a:r>
          </a:p>
        </p:txBody>
      </p:sp>
      <p:sp>
        <p:nvSpPr>
          <p:cNvPr id="10" name="Textplatzhalter 32">
            <a:extLst>
              <a:ext uri="{FF2B5EF4-FFF2-40B4-BE49-F238E27FC236}">
                <a16:creationId xmlns:a16="http://schemas.microsoft.com/office/drawing/2014/main" id="{3DE1E57F-21F3-2446-83EB-5EDABE12DA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6877" y="301796"/>
            <a:ext cx="11523648" cy="301625"/>
          </a:xfrm>
          <a:prstGeom prst="rect">
            <a:avLst/>
          </a:prstGeom>
        </p:spPr>
        <p:txBody>
          <a:bodyPr/>
          <a:lstStyle>
            <a:lvl1pPr>
              <a:defRPr sz="2000" baseline="0">
                <a:latin typeface="Arial" panose="020B0604020202020204" pitchFamily="34" charset="0"/>
              </a:defRPr>
            </a:lvl1pPr>
            <a:lvl2pPr>
              <a:defRPr sz="2000" baseline="0">
                <a:latin typeface="Arial" panose="020B0604020202020204" pitchFamily="34" charset="0"/>
              </a:defRPr>
            </a:lvl2pPr>
            <a:lvl3pPr>
              <a:defRPr sz="2000" baseline="0">
                <a:latin typeface="Arial" panose="020B0604020202020204" pitchFamily="34" charset="0"/>
              </a:defRPr>
            </a:lvl3pPr>
            <a:lvl4pPr>
              <a:defRPr sz="2000" baseline="0">
                <a:latin typeface="Arial" panose="020B0604020202020204" pitchFamily="34" charset="0"/>
              </a:defRPr>
            </a:lvl4pPr>
            <a:lvl5pPr>
              <a:defRPr sz="20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GB" noProof="0"/>
              <a:t>Add subline</a:t>
            </a:r>
          </a:p>
        </p:txBody>
      </p:sp>
    </p:spTree>
    <p:extLst>
      <p:ext uri="{BB962C8B-B14F-4D97-AF65-F5344CB8AC3E}">
        <p14:creationId xmlns:p14="http://schemas.microsoft.com/office/powerpoint/2010/main" val="941844705"/>
      </p:ext>
    </p:extLst>
  </p:cSld>
  <p:clrMapOvr>
    <a:masterClrMapping/>
  </p:clrMapOvr>
  <p:transition spd="slow">
    <p:push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fm-logo-c.png" descr="ifm-logo-c.png">
            <a:extLst>
              <a:ext uri="{FF2B5EF4-FFF2-40B4-BE49-F238E27FC236}">
                <a16:creationId xmlns:a16="http://schemas.microsoft.com/office/drawing/2014/main" id="{72CD43E4-852E-454E-8F9D-B04A882D86D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364387" y="6244959"/>
            <a:ext cx="513450" cy="51345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4" name="Foliennummernplatzhalter 10">
            <a:extLst>
              <a:ext uri="{FF2B5EF4-FFF2-40B4-BE49-F238E27FC236}">
                <a16:creationId xmlns:a16="http://schemas.microsoft.com/office/drawing/2014/main" id="{08CFE3B4-35F9-4F93-95CF-13CCD4E661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2590" y="6399462"/>
            <a:ext cx="10079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96439A03-37A5-8942-91D1-BFCD095B7CE4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399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5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5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5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5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1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021E11F-9E5E-4148-A143-17DAC4A54D9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09713" y="6316354"/>
            <a:ext cx="2625725" cy="190062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06.04.2022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3C0A873-8597-D24B-9F77-EF53B4955DC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09713" y="6494119"/>
            <a:ext cx="2625725" cy="15675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Daniel Sanchez Fernandez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55BDE2E6-8B0D-9D4A-8C5A-4FB73D5B92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7863" y="301796"/>
            <a:ext cx="11523648" cy="301625"/>
          </a:xfrm>
        </p:spPr>
        <p:txBody>
          <a:bodyPr/>
          <a:lstStyle/>
          <a:p>
            <a:r>
              <a:rPr lang="de-DE" u="sng" dirty="0"/>
              <a:t>GIB Manufacturing /GIB/DCP (System: </a:t>
            </a:r>
            <a:r>
              <a:rPr lang="de-DE" sz="2000" u="sng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Q74CLNT800)</a:t>
            </a:r>
            <a:endParaRPr lang="de-DE" u="sng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D59D943-AFF7-42D0-9A18-F74F201EE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7454" y="160026"/>
            <a:ext cx="1207171" cy="545999"/>
          </a:xfrm>
          <a:prstGeom prst="rect">
            <a:avLst/>
          </a:prstGeom>
        </p:spPr>
      </p:pic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48AF0F8E-7FE4-45DF-8A5C-20F9DA18DBBA}"/>
              </a:ext>
            </a:extLst>
          </p:cNvPr>
          <p:cNvSpPr txBox="1">
            <a:spLocks/>
          </p:cNvSpPr>
          <p:nvPr/>
        </p:nvSpPr>
        <p:spPr>
          <a:xfrm>
            <a:off x="267863" y="725914"/>
            <a:ext cx="11523648" cy="30162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Beschreibung: Laufzeitfehler beim zurück gehen aus der Listausgabe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AB84958D-0143-43D1-ABA5-C3FE19633044}"/>
              </a:ext>
            </a:extLst>
          </p:cNvPr>
          <p:cNvSpPr txBox="1">
            <a:spLocks/>
          </p:cNvSpPr>
          <p:nvPr/>
        </p:nvSpPr>
        <p:spPr>
          <a:xfrm>
            <a:off x="267863" y="1203300"/>
            <a:ext cx="11523648" cy="6255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8" name="Foliennummernplatzhalter 27">
            <a:extLst>
              <a:ext uri="{FF2B5EF4-FFF2-40B4-BE49-F238E27FC236}">
                <a16:creationId xmlns:a16="http://schemas.microsoft.com/office/drawing/2014/main" id="{66AF6F1F-3CE2-4673-9368-A6143E174D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439A03-37A5-8942-91D1-BFCD095B7CE4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C001679-A512-4096-8BD8-CD148F1337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63" y="1859654"/>
            <a:ext cx="6379653" cy="1748376"/>
          </a:xfrm>
          <a:prstGeom prst="rect">
            <a:avLst/>
          </a:prstGeom>
        </p:spPr>
      </p:pic>
      <p:sp>
        <p:nvSpPr>
          <p:cNvPr id="26" name="Rechteck 25">
            <a:extLst>
              <a:ext uri="{FF2B5EF4-FFF2-40B4-BE49-F238E27FC236}">
                <a16:creationId xmlns:a16="http://schemas.microsoft.com/office/drawing/2014/main" id="{3247ACA6-794A-4C09-878F-78B44BD40D75}"/>
              </a:ext>
            </a:extLst>
          </p:cNvPr>
          <p:cNvSpPr/>
          <p:nvPr/>
        </p:nvSpPr>
        <p:spPr>
          <a:xfrm>
            <a:off x="5377344" y="2340528"/>
            <a:ext cx="268448" cy="2250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85FAA4D-E6B8-4EF2-B579-1A276223B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4790" y="2691897"/>
            <a:ext cx="298730" cy="25605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7C1E0EF-4545-4EFE-9559-9E5536DC1A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863" y="3698988"/>
            <a:ext cx="6379653" cy="1583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8BB57DB-E9F4-44E2-AF19-03257BD457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8104" y="1892758"/>
            <a:ext cx="3364486" cy="4601361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08CFCD87-E534-499F-B1E5-5663F242C3F3}"/>
              </a:ext>
            </a:extLst>
          </p:cNvPr>
          <p:cNvSpPr/>
          <p:nvPr/>
        </p:nvSpPr>
        <p:spPr>
          <a:xfrm>
            <a:off x="4330118" y="4378205"/>
            <a:ext cx="268448" cy="2250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7E1B5BC-FCCC-4C6E-B066-57B084070296}"/>
              </a:ext>
            </a:extLst>
          </p:cNvPr>
          <p:cNvSpPr/>
          <p:nvPr/>
        </p:nvSpPr>
        <p:spPr>
          <a:xfrm>
            <a:off x="1110962" y="3776501"/>
            <a:ext cx="268448" cy="2250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Textplatzhalter 4">
            <a:extLst>
              <a:ext uri="{FF2B5EF4-FFF2-40B4-BE49-F238E27FC236}">
                <a16:creationId xmlns:a16="http://schemas.microsoft.com/office/drawing/2014/main" id="{211B3E4A-AEE1-4A77-AE97-1031DA23E320}"/>
              </a:ext>
            </a:extLst>
          </p:cNvPr>
          <p:cNvSpPr txBox="1">
            <a:spLocks/>
          </p:cNvSpPr>
          <p:nvPr/>
        </p:nvSpPr>
        <p:spPr>
          <a:xfrm>
            <a:off x="263176" y="1147445"/>
            <a:ext cx="11523648" cy="6255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Beim öffnen der „Vorgangsübersicht zum Auftrag“ und dann Absprung über das Icon „Ansichten“ dann auf „Listausgabe“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Wingdings" panose="05000000000000000000" pitchFamily="2" charset="2"/>
              </a:rPr>
              <a:t> Fenster Vorgangsübersicht zum Auftrag wird leer dargestellt wenn man dann das Fenster schließt und dann auf zurück geht erscheint das Fenster Laufzeitfehler.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2182896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PowerPoint Media Kit">
  <a:themeElements>
    <a:clrScheme name="Benutzerdefiniert 1">
      <a:dk1>
        <a:srgbClr val="000000"/>
      </a:dk1>
      <a:lt1>
        <a:srgbClr val="FFFFFF"/>
      </a:lt1>
      <a:dk2>
        <a:srgbClr val="FF6E00"/>
      </a:dk2>
      <a:lt2>
        <a:srgbClr val="FEFFFE"/>
      </a:lt2>
      <a:accent1>
        <a:srgbClr val="30343A"/>
      </a:accent1>
      <a:accent2>
        <a:srgbClr val="5D6972"/>
      </a:accent2>
      <a:accent3>
        <a:srgbClr val="808890"/>
      </a:accent3>
      <a:accent4>
        <a:srgbClr val="A0A6AC"/>
      </a:accent4>
      <a:accent5>
        <a:srgbClr val="FF6E00"/>
      </a:accent5>
      <a:accent6>
        <a:srgbClr val="7FB9D2"/>
      </a:accent6>
      <a:hlink>
        <a:srgbClr val="C2E1EC"/>
      </a:hlink>
      <a:folHlink>
        <a:srgbClr val="FF6E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637FC636-7760-684D-AA1A-4C830C0D5E33}" vid="{B24A7266-3C8E-AE47-87E5-0A38C43634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PowerPoint Media Kit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Sanchez Fernandez, Daniel</dc:creator>
  <cp:lastModifiedBy>Sanchez Fernandez, Daniel</cp:lastModifiedBy>
  <cp:revision>1</cp:revision>
  <dcterms:created xsi:type="dcterms:W3CDTF">2022-06-10T16:08:59Z</dcterms:created>
  <dcterms:modified xsi:type="dcterms:W3CDTF">2022-06-10T16:09:35Z</dcterms:modified>
</cp:coreProperties>
</file>