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1967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216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20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93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15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36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42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31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34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1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3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D60A0-AD03-48F7-B172-2C87705CDD2A}" type="datetimeFigureOut">
              <a:rPr lang="de-DE" smtClean="0"/>
              <a:t>28.05.2019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099F8-C8DD-4690-82E0-AC0675FCB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0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WBZ-Monitor Absprung Lieferplan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54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Bestellart LP - OK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250008" cy="435133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863" y="3578580"/>
            <a:ext cx="6767146" cy="2248095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3224893" y="3257550"/>
            <a:ext cx="2041071" cy="60880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15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Bestellart LPA – Nicht OK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660" y="1690688"/>
            <a:ext cx="7250008" cy="435133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051" y="1791073"/>
            <a:ext cx="4601649" cy="4511756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>
            <a:off x="3175907" y="5282293"/>
            <a:ext cx="4343400" cy="8901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306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WBZ-Monitor Absprung Lieferplan</vt:lpstr>
      <vt:lpstr>Bestellart LP - OK</vt:lpstr>
      <vt:lpstr>Bestellart LPA – Nicht OK</vt:lpstr>
    </vt:vector>
  </TitlesOfParts>
  <Company>ifm electronic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WBZ-Monitor Absprung Lieferplan</dc:title>
  <dc:creator>Emanuel, Huwa</dc:creator>
  <cp:lastModifiedBy>Bröcher, Christine</cp:lastModifiedBy>
  <cp:revision>1</cp:revision>
  <dcterms:created xsi:type="dcterms:W3CDTF">2019-04-12T11:42:02Z</dcterms:created>
  <dcterms:modified xsi:type="dcterms:W3CDTF">2019-05-28T18:10:16Z</dcterms:modified>
</cp:coreProperties>
</file>